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4"/>
  </p:sldMasterIdLst>
  <p:handoutMasterIdLst>
    <p:handoutMasterId r:id="rId14"/>
  </p:handoutMasterIdLst>
  <p:sldIdLst>
    <p:sldId id="263" r:id="rId5"/>
    <p:sldId id="262" r:id="rId6"/>
    <p:sldId id="261" r:id="rId7"/>
    <p:sldId id="266" r:id="rId8"/>
    <p:sldId id="265" r:id="rId9"/>
    <p:sldId id="267" r:id="rId10"/>
    <p:sldId id="268" r:id="rId11"/>
    <p:sldId id="269" r:id="rId12"/>
    <p:sldId id="264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hivo" panose="020B0604020202020204" charset="0"/>
      <p:regular r:id="rId21"/>
      <p:italic r:id="rId22"/>
    </p:embeddedFont>
    <p:embeddedFont>
      <p:font typeface="Open Sans" panose="020B0604020202020204" charset="0"/>
      <p:regular r:id="rId23"/>
      <p:bold r:id="rId24"/>
      <p:italic r:id="rId25"/>
      <p:boldItalic r:id="rId26"/>
    </p:embeddedFont>
  </p:embeddedFontLst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D6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3"/>
  </p:normalViewPr>
  <p:slideViewPr>
    <p:cSldViewPr snapToGrid="0" snapToObjects="1">
      <p:cViewPr varScale="1">
        <p:scale>
          <a:sx n="87" d="100"/>
          <a:sy n="87" d="100"/>
        </p:scale>
        <p:origin x="528" y="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napToObjects="1">
      <p:cViewPr varScale="1">
        <p:scale>
          <a:sx n="119" d="100"/>
          <a:sy n="119" d="100"/>
        </p:scale>
        <p:origin x="51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BC5C1707-1574-104F-89F2-38EC34AA7EC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posición de fecha 2">
            <a:extLst>
              <a:ext uri="{FF2B5EF4-FFF2-40B4-BE49-F238E27FC236}">
                <a16:creationId xmlns:a16="http://schemas.microsoft.com/office/drawing/2014/main" id="{685053AE-3C3F-4E4A-B008-9B8D128FED3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A1F3B-A18D-AB46-B51D-6918E6310FFC}" type="datetimeFigureOut">
              <a:rPr lang="es-ES" smtClean="0"/>
              <a:t>29/08/2018</a:t>
            </a:fld>
            <a:endParaRPr lang="es-ES"/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:a16="http://schemas.microsoft.com/office/drawing/2014/main" id="{BFA096E9-FACE-B647-8AC3-FC082E2B9D6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C2903CC0-9D80-9D42-8350-31722088B0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084234-9E52-6145-BC68-BA22AAA7CE4A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5325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3.jpg>
</file>

<file path=ppt/media/image4.png>
</file>

<file path=ppt/media/image5.pn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3593F6-57A2-B745-BDA7-B8FFE1230E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11121EC-B63F-7F4A-8322-19152D9EE2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AA3D1EA9-32D7-564B-A50D-3382E1C7B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6CF11-06E9-154F-A9DF-FC4204538F5E}" type="datetimeFigureOut">
              <a:rPr lang="es-ES" smtClean="0"/>
              <a:t>29/08/2018</a:t>
            </a:fld>
            <a:endParaRPr lang="es-ES"/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0D386441-4FCF-624B-A018-629506E51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16855F7A-97DB-E142-BDAD-D7C199597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F19640-0808-244B-BD68-1DD9E57BAA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47421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4C075EE5-724D-E542-8412-08085F92E5FB}"/>
              </a:ext>
            </a:extLst>
          </p:cNvPr>
          <p:cNvSpPr/>
          <p:nvPr userDrawn="1"/>
        </p:nvSpPr>
        <p:spPr>
          <a:xfrm>
            <a:off x="3777916" y="0"/>
            <a:ext cx="8414084" cy="6858000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7308994-7DC1-0941-8F4E-A454A8F2BBB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6622" y="2925283"/>
            <a:ext cx="2792540" cy="1007435"/>
          </a:xfrm>
          <a:prstGeom prst="rect">
            <a:avLst/>
          </a:prstGeom>
        </p:spPr>
      </p:pic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2B6CC0A-5D09-405E-B6E8-A18BEDF044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205288" y="3198830"/>
            <a:ext cx="7514814" cy="914400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s-ES" sz="4000" b="1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Título de la charla</a:t>
            </a:r>
          </a:p>
        </p:txBody>
      </p:sp>
    </p:spTree>
    <p:extLst>
      <p:ext uri="{BB962C8B-B14F-4D97-AF65-F5344CB8AC3E}">
        <p14:creationId xmlns:p14="http://schemas.microsoft.com/office/powerpoint/2010/main" val="2558129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4C075EE5-724D-E542-8412-08085F92E5FB}"/>
              </a:ext>
            </a:extLst>
          </p:cNvPr>
          <p:cNvSpPr/>
          <p:nvPr userDrawn="1"/>
        </p:nvSpPr>
        <p:spPr>
          <a:xfrm>
            <a:off x="3777916" y="-4642"/>
            <a:ext cx="8414084" cy="6858000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D9A11B83-4A09-5047-ABB0-31747B967095}"/>
              </a:ext>
            </a:extLst>
          </p:cNvPr>
          <p:cNvSpPr/>
          <p:nvPr userDrawn="1"/>
        </p:nvSpPr>
        <p:spPr>
          <a:xfrm>
            <a:off x="1334439" y="2424712"/>
            <a:ext cx="2008576" cy="2008576"/>
          </a:xfrm>
          <a:prstGeom prst="rect">
            <a:avLst/>
          </a:prstGeom>
          <a:solidFill>
            <a:srgbClr val="90D6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texto 6">
            <a:extLst>
              <a:ext uri="{FF2B5EF4-FFF2-40B4-BE49-F238E27FC236}">
                <a16:creationId xmlns:a16="http://schemas.microsoft.com/office/drawing/2014/main" id="{5DF489D2-4B9F-4371-B2AE-5804CA92C6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10017" y="2349500"/>
            <a:ext cx="6816725" cy="706438"/>
          </a:xfrm>
        </p:spPr>
        <p:txBody>
          <a:bodyPr/>
          <a:lstStyle>
            <a:lvl1pPr marL="0" indent="0" algn="l" defTabSz="914400" rtl="0" eaLnBrk="1" latinLnBrk="0" hangingPunct="1">
              <a:buNone/>
              <a:defRPr lang="es-ES" sz="4000" b="1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Nombre y apellido</a:t>
            </a:r>
          </a:p>
        </p:txBody>
      </p:sp>
      <p:sp>
        <p:nvSpPr>
          <p:cNvPr id="21" name="Marcador de texto 8">
            <a:extLst>
              <a:ext uri="{FF2B5EF4-FFF2-40B4-BE49-F238E27FC236}">
                <a16:creationId xmlns:a16="http://schemas.microsoft.com/office/drawing/2014/main" id="{C8E75C02-1C40-425F-86AE-09BD25A4330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45544" y="3073259"/>
            <a:ext cx="3971925" cy="330200"/>
          </a:xfrm>
        </p:spPr>
        <p:txBody>
          <a:bodyPr/>
          <a:lstStyle>
            <a:lvl1pPr marL="0" indent="0">
              <a:buNone/>
              <a:defRPr lang="es-ES" sz="24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Cargo</a:t>
            </a:r>
          </a:p>
        </p:txBody>
      </p:sp>
      <p:sp>
        <p:nvSpPr>
          <p:cNvPr id="24" name="Marcador de texto 22">
            <a:extLst>
              <a:ext uri="{FF2B5EF4-FFF2-40B4-BE49-F238E27FC236}">
                <a16:creationId xmlns:a16="http://schemas.microsoft.com/office/drawing/2014/main" id="{08E284D6-7B78-4ED3-A250-BFC43463C2F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130675" y="3857155"/>
            <a:ext cx="3930650" cy="36988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s-ES" sz="1800" b="0" kern="1200" dirty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@</a:t>
            </a:r>
            <a:r>
              <a:rPr lang="es-ES" dirty="0" err="1"/>
              <a:t>twitter</a:t>
            </a:r>
            <a:endParaRPr lang="es-ES" dirty="0"/>
          </a:p>
        </p:txBody>
      </p:sp>
      <p:sp>
        <p:nvSpPr>
          <p:cNvPr id="30" name="Marcador de texto 28">
            <a:extLst>
              <a:ext uri="{FF2B5EF4-FFF2-40B4-BE49-F238E27FC236}">
                <a16:creationId xmlns:a16="http://schemas.microsoft.com/office/drawing/2014/main" id="{61051979-D4AD-4DD0-A451-CC5B0771C3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5544" y="4172874"/>
            <a:ext cx="3165475" cy="608013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buNone/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0" algn="l" defTabSz="914400" rtl="0" eaLnBrk="1" latinLnBrk="0" hangingPunct="1">
              <a:defRPr lang="es-ES" sz="1800" b="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0" algn="l" defTabSz="914400" rtl="0" eaLnBrk="1" latinLnBrk="0" hangingPunct="1">
              <a:defRPr lang="es-ES" sz="1800" b="0" kern="1200" dirty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s-ES" dirty="0"/>
              <a:t>usuario@pasiona.com</a:t>
            </a:r>
          </a:p>
        </p:txBody>
      </p:sp>
    </p:spTree>
    <p:extLst>
      <p:ext uri="{BB962C8B-B14F-4D97-AF65-F5344CB8AC3E}">
        <p14:creationId xmlns:p14="http://schemas.microsoft.com/office/powerpoint/2010/main" val="3799952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01CD97D2-DC8A-2646-8181-7DD00F032769}"/>
              </a:ext>
            </a:extLst>
          </p:cNvPr>
          <p:cNvSpPr/>
          <p:nvPr userDrawn="1"/>
        </p:nvSpPr>
        <p:spPr>
          <a:xfrm>
            <a:off x="0" y="0"/>
            <a:ext cx="12192000" cy="994611"/>
          </a:xfrm>
          <a:prstGeom prst="rect">
            <a:avLst/>
          </a:prstGeom>
          <a:solidFill>
            <a:srgbClr val="90D5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CB8F394-3611-C44E-9E60-08DB6F63380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27748" y="1997243"/>
            <a:ext cx="9144000" cy="393032"/>
          </a:xfrm>
        </p:spPr>
        <p:txBody>
          <a:bodyPr anchor="b">
            <a:normAutofit/>
          </a:bodyPr>
          <a:lstStyle>
            <a:lvl1pPr algn="l">
              <a:defRPr sz="1800">
                <a:solidFill>
                  <a:srgbClr val="303030"/>
                </a:solidFill>
                <a:latin typeface="Chivo" pitchFamily="2" charset="77"/>
              </a:defRPr>
            </a:lvl1pPr>
          </a:lstStyle>
          <a:p>
            <a:r>
              <a:rPr lang="es-ES" dirty="0"/>
              <a:t>Contenido</a:t>
            </a: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421C29F1-0F1E-4EE5-B267-74C6956B14D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31736" y="250649"/>
            <a:ext cx="8526664" cy="677774"/>
          </a:xfrm>
        </p:spPr>
        <p:txBody>
          <a:bodyPr>
            <a:normAutofit/>
          </a:bodyPr>
          <a:lstStyle>
            <a:lvl1pPr marL="0" indent="0" algn="ctr">
              <a:buNone/>
              <a:defRPr lang="es-ES" sz="3200" kern="1200" dirty="0">
                <a:solidFill>
                  <a:schemeClr val="bg1"/>
                </a:solidFill>
                <a:latin typeface="Chivo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es-ES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627885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apositiva de título">
    <p:bg>
      <p:bgPr>
        <a:solidFill>
          <a:srgbClr val="90D6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17C07135-6C85-F24D-A0DC-1648E85E47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21300" y="6152968"/>
            <a:ext cx="1549400" cy="223625"/>
          </a:xfrm>
          <a:prstGeom prst="rect">
            <a:avLst/>
          </a:prstGeom>
        </p:spPr>
      </p:pic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CFC5C1C3-B01A-48AF-80CC-9C73FCD05F3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24000" y="2640013"/>
            <a:ext cx="9144000" cy="854075"/>
          </a:xfrm>
        </p:spPr>
        <p:txBody>
          <a:bodyPr>
            <a:noAutofit/>
          </a:bodyPr>
          <a:lstStyle>
            <a:lvl1pPr marL="0" indent="0" algn="ctr">
              <a:buNone/>
              <a:defRPr lang="es-ES" sz="6000" b="0" kern="1200" dirty="0" smtClean="0">
                <a:solidFill>
                  <a:schemeClr val="bg1"/>
                </a:solidFill>
                <a:latin typeface="Chivo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es-ES" dirty="0"/>
              <a:t>¡Gracias!</a:t>
            </a:r>
          </a:p>
        </p:txBody>
      </p:sp>
      <p:sp>
        <p:nvSpPr>
          <p:cNvPr id="11" name="Marcador de texto 8">
            <a:extLst>
              <a:ext uri="{FF2B5EF4-FFF2-40B4-BE49-F238E27FC236}">
                <a16:creationId xmlns:a16="http://schemas.microsoft.com/office/drawing/2014/main" id="{7BAB3F54-E580-4000-AC7D-04022337AD9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81475" y="3700464"/>
            <a:ext cx="3867150" cy="393904"/>
          </a:xfrm>
        </p:spPr>
        <p:txBody>
          <a:bodyPr/>
          <a:lstStyle>
            <a:lvl1pPr marL="0" indent="0" algn="ctr">
              <a:buNone/>
              <a:defRPr lang="es-ES" sz="180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Nombre ponente | @</a:t>
            </a:r>
            <a:r>
              <a:rPr lang="es-ES" dirty="0" err="1"/>
              <a:t>twitter</a:t>
            </a:r>
            <a:endParaRPr lang="es-ES" dirty="0"/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6A879AC7-2AF3-4728-92A7-00826233D51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41650" y="4094163"/>
            <a:ext cx="6108700" cy="369887"/>
          </a:xfrm>
        </p:spPr>
        <p:txBody>
          <a:bodyPr/>
          <a:lstStyle>
            <a:lvl1pPr marL="0" indent="0" algn="ctr" defTabSz="914400" rtl="0" eaLnBrk="1" latinLnBrk="0" hangingPunct="1">
              <a:buNone/>
              <a:defRPr lang="es-ES" sz="1800" kern="1200" dirty="0" smtClean="0">
                <a:solidFill>
                  <a:schemeClr val="bg1"/>
                </a:solidFill>
                <a:latin typeface="Chivo" pitchFamily="2" charset="77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s-ES" dirty="0"/>
              <a:t>email</a:t>
            </a:r>
          </a:p>
        </p:txBody>
      </p:sp>
    </p:spTree>
    <p:extLst>
      <p:ext uri="{BB962C8B-B14F-4D97-AF65-F5344CB8AC3E}">
        <p14:creationId xmlns:p14="http://schemas.microsoft.com/office/powerpoint/2010/main" val="958648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>
            <a:extLst>
              <a:ext uri="{FF2B5EF4-FFF2-40B4-BE49-F238E27FC236}">
                <a16:creationId xmlns:a16="http://schemas.microsoft.com/office/drawing/2014/main" id="{D354E6F1-84FB-1441-A44F-EB22ED407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3A93DDF8-F9E9-6243-9E88-735B20631E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posición de fecha 3">
            <a:extLst>
              <a:ext uri="{FF2B5EF4-FFF2-40B4-BE49-F238E27FC236}">
                <a16:creationId xmlns:a16="http://schemas.microsoft.com/office/drawing/2014/main" id="{5CE42D5F-FEA2-2F44-BCDD-586DE623CE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56CF11-06E9-154F-A9DF-FC4204538F5E}" type="datetimeFigureOut">
              <a:rPr lang="es-ES" smtClean="0"/>
              <a:t>29/08/2018</a:t>
            </a:fld>
            <a:endParaRPr lang="es-ES"/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00FF8C55-EB1B-764A-92AF-BB22C77227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74423C77-A522-8447-8041-FDFADA094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F19640-0808-244B-BD68-1DD9E57BAADF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71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D3213680-771D-417E-B120-4D54FD6EB8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98276" y="2680082"/>
            <a:ext cx="5196253" cy="1803994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s-ES" dirty="0"/>
              <a:t>Windows Timeline</a:t>
            </a:r>
          </a:p>
          <a:p>
            <a:pPr algn="ctr"/>
            <a:r>
              <a:rPr lang="es-ES" dirty="0"/>
              <a:t>+</a:t>
            </a:r>
          </a:p>
          <a:p>
            <a:pPr algn="ctr"/>
            <a:r>
              <a:rPr lang="es-ES" dirty="0" err="1"/>
              <a:t>Adaptive</a:t>
            </a:r>
            <a:r>
              <a:rPr lang="es-ES" dirty="0"/>
              <a:t> </a:t>
            </a:r>
            <a:r>
              <a:rPr lang="es-ES" dirty="0" err="1"/>
              <a:t>Cards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4604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7E06B222-94F6-465D-86B8-0BA4157FFB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Martín Vega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891137-7C91-40AA-B107-768CFE4A306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ES" dirty="0"/>
              <a:t>Key </a:t>
            </a:r>
            <a:r>
              <a:rPr lang="es-ES" dirty="0" err="1"/>
              <a:t>Consultant</a:t>
            </a: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B1B2B3D-F3DC-4325-94C4-DC68B1C387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s-ES" dirty="0"/>
              <a:t>@mvegaca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D7A8F96-154B-42F4-998E-E047C69388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dirty="0"/>
              <a:t>mvega@pasiona.com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134B70-2763-4D1F-BD95-B6AC21FA7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3548"/>
            <a:ext cx="3780691" cy="3713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139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B1E502-AE71-425E-8995-0E938533E7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7748" y="1997243"/>
            <a:ext cx="9144000" cy="1669149"/>
          </a:xfrm>
        </p:spPr>
        <p:txBody>
          <a:bodyPr anchor="t">
            <a:normAutofit/>
          </a:bodyPr>
          <a:lstStyle/>
          <a:p>
            <a:r>
              <a:rPr lang="es-ES" dirty="0"/>
              <a:t>Permite reanudar actividades en la línea de tiempo.</a:t>
            </a:r>
            <a:br>
              <a:rPr lang="es-ES" dirty="0"/>
            </a:br>
            <a:br>
              <a:rPr lang="es-ES" dirty="0"/>
            </a:br>
            <a:r>
              <a:rPr lang="es-ES" dirty="0"/>
              <a:t>Windows April </a:t>
            </a:r>
            <a:r>
              <a:rPr lang="es-ES" dirty="0" err="1"/>
              <a:t>Update</a:t>
            </a:r>
            <a:r>
              <a:rPr lang="es-ES" dirty="0"/>
              <a:t> (2018).</a:t>
            </a:r>
            <a:br>
              <a:rPr lang="es-ES" dirty="0"/>
            </a:br>
            <a:br>
              <a:rPr lang="es-ES" dirty="0"/>
            </a:br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6BC9CA-2039-4413-8F44-5D8B375EB3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31736" y="250649"/>
            <a:ext cx="8526664" cy="677774"/>
          </a:xfrm>
        </p:spPr>
        <p:txBody>
          <a:bodyPr/>
          <a:lstStyle/>
          <a:p>
            <a:r>
              <a:rPr lang="es-ES"/>
              <a:t>Windows Timeline</a:t>
            </a:r>
            <a:endParaRPr lang="es-ES" dirty="0"/>
          </a:p>
        </p:txBody>
      </p:sp>
      <p:pic>
        <p:nvPicPr>
          <p:cNvPr id="1028" name="Picture 4" descr="Resultado de imagen para windows 10 timeline icon">
            <a:extLst>
              <a:ext uri="{FF2B5EF4-FFF2-40B4-BE49-F238E27FC236}">
                <a16:creationId xmlns:a16="http://schemas.microsoft.com/office/drawing/2014/main" id="{A540B111-C27A-42DC-AF54-322A077A35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748" y="3341443"/>
            <a:ext cx="65532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8530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Resultado de imagen para windows 10 timeline">
            <a:extLst>
              <a:ext uri="{FF2B5EF4-FFF2-40B4-BE49-F238E27FC236}">
                <a16:creationId xmlns:a16="http://schemas.microsoft.com/office/drawing/2014/main" id="{8B6359A5-5841-43AA-830B-AA94A7A27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425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54E8847-93B1-44B5-B4F0-75882DEC3E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Configurar Timeline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7343D88-F3D4-41C3-B356-435014E6C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325" y="1292401"/>
            <a:ext cx="10039350" cy="531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748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Resultado de imagen para adaptive cards">
            <a:extLst>
              <a:ext uri="{FF2B5EF4-FFF2-40B4-BE49-F238E27FC236}">
                <a16:creationId xmlns:a16="http://schemas.microsoft.com/office/drawing/2014/main" id="{9631F664-71BC-442D-848C-3B91E5FADC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8925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magen relacionada">
            <a:extLst>
              <a:ext uri="{FF2B5EF4-FFF2-40B4-BE49-F238E27FC236}">
                <a16:creationId xmlns:a16="http://schemas.microsoft.com/office/drawing/2014/main" id="{3B77B216-54DC-4119-A1B8-F87E294610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938"/>
            <a:ext cx="12192000" cy="6842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49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AE6AD9-DEC3-4833-A6D1-EA307DED71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33A7EFE-C4CD-43B1-A595-B3FD432756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Código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909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CB90402E-7431-4478-82F7-DCB970FAE7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45D87B6-BDCA-4F79-82C8-0046A77CE3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s-ES" dirty="0"/>
              <a:t>Martín Vega | @mvegaca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3A4547E-F1EC-412E-844A-6AE0A5992D4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s-ES" dirty="0"/>
              <a:t>mvega@pasiona.com</a:t>
            </a:r>
          </a:p>
        </p:txBody>
      </p:sp>
    </p:spTree>
    <p:extLst>
      <p:ext uri="{BB962C8B-B14F-4D97-AF65-F5344CB8AC3E}">
        <p14:creationId xmlns:p14="http://schemas.microsoft.com/office/powerpoint/2010/main" val="23640065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_4Sessions_FINAL (2)" id="{B255B0CA-F9A9-48F4-BB1F-9BBAD6C32674}" vid="{E06CE4BB-113E-4E73-9EA3-9B049E39F1B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BA90D0FA9E13B498DD5E6393EB82BCE" ma:contentTypeVersion="6" ma:contentTypeDescription="Crear nuevo documento." ma:contentTypeScope="" ma:versionID="17b83e60fd0a2628b2aec72dbddd098d">
  <xsd:schema xmlns:xsd="http://www.w3.org/2001/XMLSchema" xmlns:xs="http://www.w3.org/2001/XMLSchema" xmlns:p="http://schemas.microsoft.com/office/2006/metadata/properties" xmlns:ns2="46632036-3ea7-4183-b5a2-c2f5103f133b" targetNamespace="http://schemas.microsoft.com/office/2006/metadata/properties" ma:root="true" ma:fieldsID="7c2e1c25f8b380bada76d502d816a9dd" ns2:_="">
    <xsd:import namespace="46632036-3ea7-4183-b5a2-c2f5103f13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6632036-3ea7-4183-b5a2-c2f5103f13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MediaService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5B5741B-5757-4342-9E5A-4D3F2CCB103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0406D58-10BD-4AB7-8BE5-2447BE42712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6632036-3ea7-4183-b5a2-c2f5103f13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AB6DD91-A181-431A-A5B4-8AD27423929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Timeline</Template>
  <TotalTime>27</TotalTime>
  <Words>40</Words>
  <Application>Microsoft Office PowerPoint</Application>
  <PresentationFormat>Widescreen</PresentationFormat>
  <Paragraphs>13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Open Sans</vt:lpstr>
      <vt:lpstr>Arial</vt:lpstr>
      <vt:lpstr>Calibri Light</vt:lpstr>
      <vt:lpstr>Calibri</vt:lpstr>
      <vt:lpstr>Chivo</vt:lpstr>
      <vt:lpstr>Tema de Office</vt:lpstr>
      <vt:lpstr>PowerPoint Presentation</vt:lpstr>
      <vt:lpstr>PowerPoint Presentation</vt:lpstr>
      <vt:lpstr>Permite reanudar actividades en la línea de tiempo.  Windows April Update (2018).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Vega Caballero</dc:creator>
  <cp:lastModifiedBy>Martin Vega Caballero</cp:lastModifiedBy>
  <cp:revision>4</cp:revision>
  <dcterms:created xsi:type="dcterms:W3CDTF">2018-08-29T14:23:16Z</dcterms:created>
  <dcterms:modified xsi:type="dcterms:W3CDTF">2018-08-29T14:55:04Z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0x010100ABA90D0FA9E13B498DD5E6393EB82BCE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iteId">
    <vt:lpwstr>72f988bf-86f1-41af-91ab-2d7cd011db47</vt:lpwstr>
  </property>
  <property fmtid="{D5CDD505-2E9C-101B-9397-08002B2CF9AE}" pid="5" name="MSIP_Label_f42aa342-8706-4288-bd11-ebb85995028c_Owner">
    <vt:lpwstr>v-maveca@microsoft.com</vt:lpwstr>
  </property>
  <property fmtid="{D5CDD505-2E9C-101B-9397-08002B2CF9AE}" pid="6" name="MSIP_Label_f42aa342-8706-4288-bd11-ebb85995028c_SetDate">
    <vt:lpwstr>2018-08-29T14:50:37.2590348Z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